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8"/>
  </p:notesMasterIdLst>
  <p:sldIdLst>
    <p:sldId id="256" r:id="rId2"/>
    <p:sldId id="257" r:id="rId3"/>
    <p:sldId id="258" r:id="rId4"/>
    <p:sldId id="260" r:id="rId5"/>
    <p:sldId id="274" r:id="rId6"/>
    <p:sldId id="271" r:id="rId7"/>
    <p:sldId id="262" r:id="rId8"/>
    <p:sldId id="263" r:id="rId9"/>
    <p:sldId id="264" r:id="rId10"/>
    <p:sldId id="266" r:id="rId11"/>
    <p:sldId id="267" r:id="rId12"/>
    <p:sldId id="275" r:id="rId13"/>
    <p:sldId id="269" r:id="rId14"/>
    <p:sldId id="270"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43950" autoAdjust="0"/>
  </p:normalViewPr>
  <p:slideViewPr>
    <p:cSldViewPr snapToGrid="0">
      <p:cViewPr>
        <p:scale>
          <a:sx n="57" d="100"/>
          <a:sy n="57" d="100"/>
        </p:scale>
        <p:origin x="-1224" y="-4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LINI DEY" userId="a1fedadf81f985a1" providerId="LiveId" clId="{D75C2F59-4CB4-4337-B7CD-CA1025B7718D}"/>
    <pc:docChg chg="undo redo custSel addSld delSld modSld sldOrd">
      <pc:chgData name="SHALINI DEY" userId="a1fedadf81f985a1" providerId="LiveId" clId="{D75C2F59-4CB4-4337-B7CD-CA1025B7718D}" dt="2022-12-21T09:58:32.078" v="2773" actId="27636"/>
      <pc:docMkLst>
        <pc:docMk/>
      </pc:docMkLst>
      <pc:sldChg chg="addSp delSp modSp mod">
        <pc:chgData name="SHALINI DEY" userId="a1fedadf81f985a1" providerId="LiveId" clId="{D75C2F59-4CB4-4337-B7CD-CA1025B7718D}" dt="2022-12-21T05:33:57.168" v="2747" actId="14100"/>
        <pc:sldMkLst>
          <pc:docMk/>
          <pc:sldMk cId="2838019726" sldId="260"/>
        </pc:sldMkLst>
        <pc:picChg chg="del">
          <ac:chgData name="SHALINI DEY" userId="a1fedadf81f985a1" providerId="LiveId" clId="{D75C2F59-4CB4-4337-B7CD-CA1025B7718D}" dt="2022-12-21T05:33:04.270" v="2739" actId="478"/>
          <ac:picMkLst>
            <pc:docMk/>
            <pc:sldMk cId="2838019726" sldId="260"/>
            <ac:picMk id="3" creationId="{5330EF34-21F8-F143-7466-F47D3D7B5BB6}"/>
          </ac:picMkLst>
        </pc:picChg>
        <pc:picChg chg="add mod modCrop">
          <ac:chgData name="SHALINI DEY" userId="a1fedadf81f985a1" providerId="LiveId" clId="{D75C2F59-4CB4-4337-B7CD-CA1025B7718D}" dt="2022-12-21T05:33:57.168" v="2747" actId="14100"/>
          <ac:picMkLst>
            <pc:docMk/>
            <pc:sldMk cId="2838019726" sldId="260"/>
            <ac:picMk id="4" creationId="{58362E45-7F4A-BE84-6F73-EF62415FBB42}"/>
          </ac:picMkLst>
        </pc:picChg>
      </pc:sldChg>
      <pc:sldChg chg="del">
        <pc:chgData name="SHALINI DEY" userId="a1fedadf81f985a1" providerId="LiveId" clId="{D75C2F59-4CB4-4337-B7CD-CA1025B7718D}" dt="2022-12-18T03:47:51.681" v="0" actId="47"/>
        <pc:sldMkLst>
          <pc:docMk/>
          <pc:sldMk cId="552886484" sldId="261"/>
        </pc:sldMkLst>
      </pc:sldChg>
      <pc:sldChg chg="modSp new del mod">
        <pc:chgData name="SHALINI DEY" userId="a1fedadf81f985a1" providerId="LiveId" clId="{D75C2F59-4CB4-4337-B7CD-CA1025B7718D}" dt="2022-12-20T16:08:14.148" v="2131" actId="47"/>
        <pc:sldMkLst>
          <pc:docMk/>
          <pc:sldMk cId="3552848883" sldId="261"/>
        </pc:sldMkLst>
        <pc:spChg chg="mod">
          <ac:chgData name="SHALINI DEY" userId="a1fedadf81f985a1" providerId="LiveId" clId="{D75C2F59-4CB4-4337-B7CD-CA1025B7718D}" dt="2022-12-18T03:48:25.887" v="19" actId="20577"/>
          <ac:spMkLst>
            <pc:docMk/>
            <pc:sldMk cId="3552848883" sldId="261"/>
            <ac:spMk id="2" creationId="{7BBCE8E7-F8CA-A4DE-3C36-AB9D6F614D50}"/>
          </ac:spMkLst>
        </pc:spChg>
        <pc:spChg chg="mod">
          <ac:chgData name="SHALINI DEY" userId="a1fedadf81f985a1" providerId="LiveId" clId="{D75C2F59-4CB4-4337-B7CD-CA1025B7718D}" dt="2022-12-18T03:48:44.801" v="39" actId="20577"/>
          <ac:spMkLst>
            <pc:docMk/>
            <pc:sldMk cId="3552848883" sldId="261"/>
            <ac:spMk id="3" creationId="{BC8647F6-21B0-3C3B-3988-647810ABA5DC}"/>
          </ac:spMkLst>
        </pc:spChg>
        <pc:spChg chg="mod">
          <ac:chgData name="SHALINI DEY" userId="a1fedadf81f985a1" providerId="LiveId" clId="{D75C2F59-4CB4-4337-B7CD-CA1025B7718D}" dt="2022-12-18T03:50:05.947" v="114" actId="20577"/>
          <ac:spMkLst>
            <pc:docMk/>
            <pc:sldMk cId="3552848883" sldId="261"/>
            <ac:spMk id="4" creationId="{5FF48D34-91BB-D2EF-257B-F199798040B7}"/>
          </ac:spMkLst>
        </pc:spChg>
        <pc:spChg chg="mod">
          <ac:chgData name="SHALINI DEY" userId="a1fedadf81f985a1" providerId="LiveId" clId="{D75C2F59-4CB4-4337-B7CD-CA1025B7718D}" dt="2022-12-18T03:48:54.767" v="57" actId="20577"/>
          <ac:spMkLst>
            <pc:docMk/>
            <pc:sldMk cId="3552848883" sldId="261"/>
            <ac:spMk id="5" creationId="{BCD491E5-9840-E80E-1B39-7D924E1C54B1}"/>
          </ac:spMkLst>
        </pc:spChg>
        <pc:spChg chg="mod">
          <ac:chgData name="SHALINI DEY" userId="a1fedadf81f985a1" providerId="LiveId" clId="{D75C2F59-4CB4-4337-B7CD-CA1025B7718D}" dt="2022-12-18T03:58:33.857" v="250" actId="20577"/>
          <ac:spMkLst>
            <pc:docMk/>
            <pc:sldMk cId="3552848883" sldId="261"/>
            <ac:spMk id="6" creationId="{20F625D0-0F7F-7DBB-89E5-5C41100789C4}"/>
          </ac:spMkLst>
        </pc:spChg>
      </pc:sldChg>
      <pc:sldChg chg="modSp new mod">
        <pc:chgData name="SHALINI DEY" userId="a1fedadf81f985a1" providerId="LiveId" clId="{D75C2F59-4CB4-4337-B7CD-CA1025B7718D}" dt="2022-12-18T05:55:49.449" v="322" actId="14100"/>
        <pc:sldMkLst>
          <pc:docMk/>
          <pc:sldMk cId="893399451" sldId="262"/>
        </pc:sldMkLst>
        <pc:spChg chg="mod">
          <ac:chgData name="SHALINI DEY" userId="a1fedadf81f985a1" providerId="LiveId" clId="{D75C2F59-4CB4-4337-B7CD-CA1025B7718D}" dt="2022-12-18T03:59:34.320" v="259" actId="20577"/>
          <ac:spMkLst>
            <pc:docMk/>
            <pc:sldMk cId="893399451" sldId="262"/>
            <ac:spMk id="2" creationId="{6BBD42C7-EF87-4932-2A77-EEBCB07694D7}"/>
          </ac:spMkLst>
        </pc:spChg>
        <pc:spChg chg="mod">
          <ac:chgData name="SHALINI DEY" userId="a1fedadf81f985a1" providerId="LiveId" clId="{D75C2F59-4CB4-4337-B7CD-CA1025B7718D}" dt="2022-12-18T05:55:49.449" v="322" actId="14100"/>
          <ac:spMkLst>
            <pc:docMk/>
            <pc:sldMk cId="893399451" sldId="262"/>
            <ac:spMk id="3" creationId="{DC263DFB-2B4B-B408-9853-423EA7CDF041}"/>
          </ac:spMkLst>
        </pc:spChg>
      </pc:sldChg>
      <pc:sldChg chg="modSp new mod">
        <pc:chgData name="SHALINI DEY" userId="a1fedadf81f985a1" providerId="LiveId" clId="{D75C2F59-4CB4-4337-B7CD-CA1025B7718D}" dt="2022-12-20T18:15:55.086" v="2707" actId="20577"/>
        <pc:sldMkLst>
          <pc:docMk/>
          <pc:sldMk cId="1048421433" sldId="263"/>
        </pc:sldMkLst>
        <pc:spChg chg="mod">
          <ac:chgData name="SHALINI DEY" userId="a1fedadf81f985a1" providerId="LiveId" clId="{D75C2F59-4CB4-4337-B7CD-CA1025B7718D}" dt="2022-12-20T18:15:55.086" v="2707" actId="20577"/>
          <ac:spMkLst>
            <pc:docMk/>
            <pc:sldMk cId="1048421433" sldId="263"/>
            <ac:spMk id="2" creationId="{872F15A7-31F2-58B5-DC4F-AE2B6894B5AA}"/>
          </ac:spMkLst>
        </pc:spChg>
        <pc:spChg chg="mod">
          <ac:chgData name="SHALINI DEY" userId="a1fedadf81f985a1" providerId="LiveId" clId="{D75C2F59-4CB4-4337-B7CD-CA1025B7718D}" dt="2022-12-18T06:41:52.014" v="350" actId="20577"/>
          <ac:spMkLst>
            <pc:docMk/>
            <pc:sldMk cId="1048421433" sldId="263"/>
            <ac:spMk id="3" creationId="{6BD76E25-4041-B918-D0B2-10310CD41943}"/>
          </ac:spMkLst>
        </pc:spChg>
      </pc:sldChg>
      <pc:sldChg chg="modSp new mod">
        <pc:chgData name="SHALINI DEY" userId="a1fedadf81f985a1" providerId="LiveId" clId="{D75C2F59-4CB4-4337-B7CD-CA1025B7718D}" dt="2022-12-20T18:14:07.827" v="2699" actId="20577"/>
        <pc:sldMkLst>
          <pc:docMk/>
          <pc:sldMk cId="4278285388" sldId="264"/>
        </pc:sldMkLst>
        <pc:spChg chg="mod">
          <ac:chgData name="SHALINI DEY" userId="a1fedadf81f985a1" providerId="LiveId" clId="{D75C2F59-4CB4-4337-B7CD-CA1025B7718D}" dt="2022-12-20T18:14:07.827" v="2699" actId="20577"/>
          <ac:spMkLst>
            <pc:docMk/>
            <pc:sldMk cId="4278285388" sldId="264"/>
            <ac:spMk id="2" creationId="{3D81E228-37F5-3495-65A4-3F294DAB187C}"/>
          </ac:spMkLst>
        </pc:spChg>
        <pc:spChg chg="mod">
          <ac:chgData name="SHALINI DEY" userId="a1fedadf81f985a1" providerId="LiveId" clId="{D75C2F59-4CB4-4337-B7CD-CA1025B7718D}" dt="2022-12-18T07:05:42.125" v="373"/>
          <ac:spMkLst>
            <pc:docMk/>
            <pc:sldMk cId="4278285388" sldId="264"/>
            <ac:spMk id="3" creationId="{FA0048AC-8260-9F75-D403-65F4C4D4C607}"/>
          </ac:spMkLst>
        </pc:spChg>
      </pc:sldChg>
      <pc:sldChg chg="new del">
        <pc:chgData name="SHALINI DEY" userId="a1fedadf81f985a1" providerId="LiveId" clId="{D75C2F59-4CB4-4337-B7CD-CA1025B7718D}" dt="2022-12-18T10:19:05.600" v="375" actId="47"/>
        <pc:sldMkLst>
          <pc:docMk/>
          <pc:sldMk cId="93783673" sldId="265"/>
        </pc:sldMkLst>
      </pc:sldChg>
      <pc:sldChg chg="addSp modSp new del mod">
        <pc:chgData name="SHALINI DEY" userId="a1fedadf81f985a1" providerId="LiveId" clId="{D75C2F59-4CB4-4337-B7CD-CA1025B7718D}" dt="2022-12-18T17:40:46.665" v="384" actId="47"/>
        <pc:sldMkLst>
          <pc:docMk/>
          <pc:sldMk cId="414712766" sldId="265"/>
        </pc:sldMkLst>
        <pc:picChg chg="add mod">
          <ac:chgData name="SHALINI DEY" userId="a1fedadf81f985a1" providerId="LiveId" clId="{D75C2F59-4CB4-4337-B7CD-CA1025B7718D}" dt="2022-12-18T17:40:41.454" v="383" actId="14100"/>
          <ac:picMkLst>
            <pc:docMk/>
            <pc:sldMk cId="414712766" sldId="265"/>
            <ac:picMk id="3" creationId="{952940FF-BCFF-1C38-C50B-185C42FEDC81}"/>
          </ac:picMkLst>
        </pc:picChg>
        <pc:picChg chg="add mod">
          <ac:chgData name="SHALINI DEY" userId="a1fedadf81f985a1" providerId="LiveId" clId="{D75C2F59-4CB4-4337-B7CD-CA1025B7718D}" dt="2022-12-18T17:40:41.454" v="383" actId="14100"/>
          <ac:picMkLst>
            <pc:docMk/>
            <pc:sldMk cId="414712766" sldId="265"/>
            <ac:picMk id="5" creationId="{3CB42F96-A57C-11F2-38CD-D5A549A1FAE4}"/>
          </ac:picMkLst>
        </pc:picChg>
        <pc:picChg chg="add mod">
          <ac:chgData name="SHALINI DEY" userId="a1fedadf81f985a1" providerId="LiveId" clId="{D75C2F59-4CB4-4337-B7CD-CA1025B7718D}" dt="2022-12-18T17:40:41.454" v="383" actId="14100"/>
          <ac:picMkLst>
            <pc:docMk/>
            <pc:sldMk cId="414712766" sldId="265"/>
            <ac:picMk id="7" creationId="{10B63E09-77E8-95E4-3826-D7ECEBBF035A}"/>
          </ac:picMkLst>
        </pc:picChg>
      </pc:sldChg>
      <pc:sldChg chg="new del">
        <pc:chgData name="SHALINI DEY" userId="a1fedadf81f985a1" providerId="LiveId" clId="{D75C2F59-4CB4-4337-B7CD-CA1025B7718D}" dt="2022-12-18T17:45:35.496" v="423" actId="47"/>
        <pc:sldMkLst>
          <pc:docMk/>
          <pc:sldMk cId="3597485734" sldId="265"/>
        </pc:sldMkLst>
      </pc:sldChg>
      <pc:sldChg chg="addSp modSp new mod ord">
        <pc:chgData name="SHALINI DEY" userId="a1fedadf81f985a1" providerId="LiveId" clId="{D75C2F59-4CB4-4337-B7CD-CA1025B7718D}" dt="2022-12-18T17:45:33.189" v="422"/>
        <pc:sldMkLst>
          <pc:docMk/>
          <pc:sldMk cId="737013337" sldId="266"/>
        </pc:sldMkLst>
        <pc:picChg chg="add mod">
          <ac:chgData name="SHALINI DEY" userId="a1fedadf81f985a1" providerId="LiveId" clId="{D75C2F59-4CB4-4337-B7CD-CA1025B7718D}" dt="2022-12-18T17:42:58.004" v="403" actId="1076"/>
          <ac:picMkLst>
            <pc:docMk/>
            <pc:sldMk cId="737013337" sldId="266"/>
            <ac:picMk id="3" creationId="{A1F575D9-4C99-A1C0-8305-6CCB6697E141}"/>
          </ac:picMkLst>
        </pc:picChg>
        <pc:picChg chg="add mod">
          <ac:chgData name="SHALINI DEY" userId="a1fedadf81f985a1" providerId="LiveId" clId="{D75C2F59-4CB4-4337-B7CD-CA1025B7718D}" dt="2022-12-18T17:43:00.838" v="404" actId="1076"/>
          <ac:picMkLst>
            <pc:docMk/>
            <pc:sldMk cId="737013337" sldId="266"/>
            <ac:picMk id="5" creationId="{BB373E84-46F5-9585-CAFB-E5A4DCE5771E}"/>
          </ac:picMkLst>
        </pc:picChg>
        <pc:picChg chg="add mod">
          <ac:chgData name="SHALINI DEY" userId="a1fedadf81f985a1" providerId="LiveId" clId="{D75C2F59-4CB4-4337-B7CD-CA1025B7718D}" dt="2022-12-18T17:44:06.207" v="411" actId="14100"/>
          <ac:picMkLst>
            <pc:docMk/>
            <pc:sldMk cId="737013337" sldId="266"/>
            <ac:picMk id="7" creationId="{282573D0-2A51-8969-001F-BCCEA808633D}"/>
          </ac:picMkLst>
        </pc:picChg>
        <pc:picChg chg="add mod">
          <ac:chgData name="SHALINI DEY" userId="a1fedadf81f985a1" providerId="LiveId" clId="{D75C2F59-4CB4-4337-B7CD-CA1025B7718D}" dt="2022-12-18T17:45:24.048" v="418" actId="14100"/>
          <ac:picMkLst>
            <pc:docMk/>
            <pc:sldMk cId="737013337" sldId="266"/>
            <ac:picMk id="9" creationId="{724CC129-BD62-D9F5-1878-105288A92EF7}"/>
          </ac:picMkLst>
        </pc:picChg>
      </pc:sldChg>
      <pc:sldChg chg="addSp modSp new mod">
        <pc:chgData name="SHALINI DEY" userId="a1fedadf81f985a1" providerId="LiveId" clId="{D75C2F59-4CB4-4337-B7CD-CA1025B7718D}" dt="2022-12-18T17:49:47.608" v="438" actId="14100"/>
        <pc:sldMkLst>
          <pc:docMk/>
          <pc:sldMk cId="2262798059" sldId="267"/>
        </pc:sldMkLst>
        <pc:picChg chg="add mod modCrop">
          <ac:chgData name="SHALINI DEY" userId="a1fedadf81f985a1" providerId="LiveId" clId="{D75C2F59-4CB4-4337-B7CD-CA1025B7718D}" dt="2022-12-18T17:48:45.778" v="433" actId="14100"/>
          <ac:picMkLst>
            <pc:docMk/>
            <pc:sldMk cId="2262798059" sldId="267"/>
            <ac:picMk id="3" creationId="{7D674776-4E52-D928-280E-C0B6D2E5BC00}"/>
          </ac:picMkLst>
        </pc:picChg>
        <pc:picChg chg="add mod">
          <ac:chgData name="SHALINI DEY" userId="a1fedadf81f985a1" providerId="LiveId" clId="{D75C2F59-4CB4-4337-B7CD-CA1025B7718D}" dt="2022-12-18T17:49:47.608" v="438" actId="14100"/>
          <ac:picMkLst>
            <pc:docMk/>
            <pc:sldMk cId="2262798059" sldId="267"/>
            <ac:picMk id="5" creationId="{1A5C273A-FBDC-714A-0000-B066F980D9C0}"/>
          </ac:picMkLst>
        </pc:picChg>
      </pc:sldChg>
      <pc:sldChg chg="new del ord">
        <pc:chgData name="SHALINI DEY" userId="a1fedadf81f985a1" providerId="LiveId" clId="{D75C2F59-4CB4-4337-B7CD-CA1025B7718D}" dt="2022-12-20T15:14:03.523" v="442" actId="47"/>
        <pc:sldMkLst>
          <pc:docMk/>
          <pc:sldMk cId="2457217685" sldId="268"/>
        </pc:sldMkLst>
      </pc:sldChg>
      <pc:sldChg chg="modSp new mod">
        <pc:chgData name="SHALINI DEY" userId="a1fedadf81f985a1" providerId="LiveId" clId="{D75C2F59-4CB4-4337-B7CD-CA1025B7718D}" dt="2022-12-20T15:32:23.767" v="1310" actId="14100"/>
        <pc:sldMkLst>
          <pc:docMk/>
          <pc:sldMk cId="54919708" sldId="269"/>
        </pc:sldMkLst>
        <pc:spChg chg="mod">
          <ac:chgData name="SHALINI DEY" userId="a1fedadf81f985a1" providerId="LiveId" clId="{D75C2F59-4CB4-4337-B7CD-CA1025B7718D}" dt="2022-12-20T15:14:11.566" v="453" actId="5793"/>
          <ac:spMkLst>
            <pc:docMk/>
            <pc:sldMk cId="54919708" sldId="269"/>
            <ac:spMk id="2" creationId="{C8116D58-9415-5A31-DDF5-90933EA932C9}"/>
          </ac:spMkLst>
        </pc:spChg>
        <pc:spChg chg="mod">
          <ac:chgData name="SHALINI DEY" userId="a1fedadf81f985a1" providerId="LiveId" clId="{D75C2F59-4CB4-4337-B7CD-CA1025B7718D}" dt="2022-12-20T15:32:23.767" v="1310" actId="14100"/>
          <ac:spMkLst>
            <pc:docMk/>
            <pc:sldMk cId="54919708" sldId="269"/>
            <ac:spMk id="3" creationId="{E97AC43F-0E49-9A54-3477-8DE76B144B10}"/>
          </ac:spMkLst>
        </pc:spChg>
      </pc:sldChg>
      <pc:sldChg chg="modSp new mod">
        <pc:chgData name="SHALINI DEY" userId="a1fedadf81f985a1" providerId="LiveId" clId="{D75C2F59-4CB4-4337-B7CD-CA1025B7718D}" dt="2022-12-20T17:40:35.241" v="2631" actId="27636"/>
        <pc:sldMkLst>
          <pc:docMk/>
          <pc:sldMk cId="2841021200" sldId="270"/>
        </pc:sldMkLst>
        <pc:spChg chg="mod">
          <ac:chgData name="SHALINI DEY" userId="a1fedadf81f985a1" providerId="LiveId" clId="{D75C2F59-4CB4-4337-B7CD-CA1025B7718D}" dt="2022-12-20T17:34:45.087" v="2142" actId="20577"/>
          <ac:spMkLst>
            <pc:docMk/>
            <pc:sldMk cId="2841021200" sldId="270"/>
            <ac:spMk id="2" creationId="{9B8CDFEF-058A-F4BC-BF67-B4AB541F0F70}"/>
          </ac:spMkLst>
        </pc:spChg>
        <pc:spChg chg="mod">
          <ac:chgData name="SHALINI DEY" userId="a1fedadf81f985a1" providerId="LiveId" clId="{D75C2F59-4CB4-4337-B7CD-CA1025B7718D}" dt="2022-12-20T17:40:35.241" v="2631" actId="27636"/>
          <ac:spMkLst>
            <pc:docMk/>
            <pc:sldMk cId="2841021200" sldId="270"/>
            <ac:spMk id="3" creationId="{2DD6ADEE-ECD0-5D47-979F-7578A0C1AA65}"/>
          </ac:spMkLst>
        </pc:spChg>
      </pc:sldChg>
      <pc:sldChg chg="modSp new mod">
        <pc:chgData name="SHALINI DEY" userId="a1fedadf81f985a1" providerId="LiveId" clId="{D75C2F59-4CB4-4337-B7CD-CA1025B7718D}" dt="2022-12-21T09:58:32.078" v="2773" actId="27636"/>
        <pc:sldMkLst>
          <pc:docMk/>
          <pc:sldMk cId="1582440113" sldId="271"/>
        </pc:sldMkLst>
        <pc:spChg chg="mod">
          <ac:chgData name="SHALINI DEY" userId="a1fedadf81f985a1" providerId="LiveId" clId="{D75C2F59-4CB4-4337-B7CD-CA1025B7718D}" dt="2022-12-20T15:36:13.794" v="1320" actId="20577"/>
          <ac:spMkLst>
            <pc:docMk/>
            <pc:sldMk cId="1582440113" sldId="271"/>
            <ac:spMk id="2" creationId="{9B9019FD-123F-3A25-A131-27FF12004773}"/>
          </ac:spMkLst>
        </pc:spChg>
        <pc:spChg chg="mod">
          <ac:chgData name="SHALINI DEY" userId="a1fedadf81f985a1" providerId="LiveId" clId="{D75C2F59-4CB4-4337-B7CD-CA1025B7718D}" dt="2022-12-21T09:58:32.078" v="2773" actId="27636"/>
          <ac:spMkLst>
            <pc:docMk/>
            <pc:sldMk cId="1582440113" sldId="271"/>
            <ac:spMk id="3" creationId="{0A6EC6B4-2ED2-3EEA-66B5-5D702467522D}"/>
          </ac:spMkLst>
        </pc:spChg>
      </pc:sldChg>
      <pc:sldChg chg="modSp new mod">
        <pc:chgData name="SHALINI DEY" userId="a1fedadf81f985a1" providerId="LiveId" clId="{D75C2F59-4CB4-4337-B7CD-CA1025B7718D}" dt="2022-12-20T17:41:52.002" v="2673" actId="20577"/>
        <pc:sldMkLst>
          <pc:docMk/>
          <pc:sldMk cId="4140480548" sldId="272"/>
        </pc:sldMkLst>
        <pc:spChg chg="mod">
          <ac:chgData name="SHALINI DEY" userId="a1fedadf81f985a1" providerId="LiveId" clId="{D75C2F59-4CB4-4337-B7CD-CA1025B7718D}" dt="2022-12-20T17:40:49.997" v="2641" actId="20577"/>
          <ac:spMkLst>
            <pc:docMk/>
            <pc:sldMk cId="4140480548" sldId="272"/>
            <ac:spMk id="2" creationId="{76657B4A-16E8-0AD0-4BEE-C54156F259E4}"/>
          </ac:spMkLst>
        </pc:spChg>
        <pc:spChg chg="mod">
          <ac:chgData name="SHALINI DEY" userId="a1fedadf81f985a1" providerId="LiveId" clId="{D75C2F59-4CB4-4337-B7CD-CA1025B7718D}" dt="2022-12-20T17:41:52.002" v="2673" actId="20577"/>
          <ac:spMkLst>
            <pc:docMk/>
            <pc:sldMk cId="4140480548" sldId="272"/>
            <ac:spMk id="3" creationId="{7B2E6750-75EE-E618-54E0-AF6FC2767D87}"/>
          </ac:spMkLst>
        </pc:spChg>
      </pc:sldChg>
      <pc:sldChg chg="new del">
        <pc:chgData name="SHALINI DEY" userId="a1fedadf81f985a1" providerId="LiveId" clId="{D75C2F59-4CB4-4337-B7CD-CA1025B7718D}" dt="2022-12-20T17:42:25.020" v="2675" actId="47"/>
        <pc:sldMkLst>
          <pc:docMk/>
          <pc:sldMk cId="862256299" sldId="273"/>
        </pc:sldMkLst>
      </pc:sldChg>
      <pc:sldChg chg="addSp modSp new mod">
        <pc:chgData name="SHALINI DEY" userId="a1fedadf81f985a1" providerId="LiveId" clId="{D75C2F59-4CB4-4337-B7CD-CA1025B7718D}" dt="2022-12-20T17:55:00.937" v="2688" actId="14100"/>
        <pc:sldMkLst>
          <pc:docMk/>
          <pc:sldMk cId="1525451134" sldId="273"/>
        </pc:sldMkLst>
        <pc:picChg chg="add mod">
          <ac:chgData name="SHALINI DEY" userId="a1fedadf81f985a1" providerId="LiveId" clId="{D75C2F59-4CB4-4337-B7CD-CA1025B7718D}" dt="2022-12-20T17:55:00.937" v="2688" actId="14100"/>
          <ac:picMkLst>
            <pc:docMk/>
            <pc:sldMk cId="1525451134" sldId="273"/>
            <ac:picMk id="3" creationId="{F22795FE-9DA6-3608-3171-E25A8AE70841}"/>
          </ac:picMkLst>
        </pc:picChg>
      </pc:sldChg>
      <pc:sldChg chg="new del">
        <pc:chgData name="SHALINI DEY" userId="a1fedadf81f985a1" providerId="LiveId" clId="{D75C2F59-4CB4-4337-B7CD-CA1025B7718D}" dt="2022-12-20T17:42:30.709" v="2677" actId="47"/>
        <pc:sldMkLst>
          <pc:docMk/>
          <pc:sldMk cId="4189364267" sldId="273"/>
        </pc:sldMkLst>
      </pc:sldChg>
      <pc:sldChg chg="addSp modSp new mod">
        <pc:chgData name="SHALINI DEY" userId="a1fedadf81f985a1" providerId="LiveId" clId="{D75C2F59-4CB4-4337-B7CD-CA1025B7718D}" dt="2022-12-21T09:52:50.750" v="2755" actId="14100"/>
        <pc:sldMkLst>
          <pc:docMk/>
          <pc:sldMk cId="2487237960" sldId="274"/>
        </pc:sldMkLst>
        <pc:picChg chg="add mod modCrop">
          <ac:chgData name="SHALINI DEY" userId="a1fedadf81f985a1" providerId="LiveId" clId="{D75C2F59-4CB4-4337-B7CD-CA1025B7718D}" dt="2022-12-21T09:52:50.750" v="2755" actId="14100"/>
          <ac:picMkLst>
            <pc:docMk/>
            <pc:sldMk cId="2487237960" sldId="274"/>
            <ac:picMk id="3" creationId="{021AEAEB-203A-9A54-9752-A142A851DDE6}"/>
          </ac:picMkLst>
        </pc:picChg>
      </pc:sldChg>
      <pc:sldChg chg="addSp modSp new">
        <pc:chgData name="SHALINI DEY" userId="a1fedadf81f985a1" providerId="LiveId" clId="{D75C2F59-4CB4-4337-B7CD-CA1025B7718D}" dt="2022-12-21T09:57:01.084" v="2759" actId="931"/>
        <pc:sldMkLst>
          <pc:docMk/>
          <pc:sldMk cId="2524787470" sldId="275"/>
        </pc:sldMkLst>
        <pc:picChg chg="add mod">
          <ac:chgData name="SHALINI DEY" userId="a1fedadf81f985a1" providerId="LiveId" clId="{D75C2F59-4CB4-4337-B7CD-CA1025B7718D}" dt="2022-12-21T09:57:01.084" v="2759" actId="931"/>
          <ac:picMkLst>
            <pc:docMk/>
            <pc:sldMk cId="2524787470" sldId="275"/>
            <ac:picMk id="3" creationId="{7A3C1678-F6B2-BBBA-128D-A4339F481D79}"/>
          </ac:picMkLst>
        </pc:picChg>
      </pc:sldChg>
      <pc:sldChg chg="new del">
        <pc:chgData name="SHALINI DEY" userId="a1fedadf81f985a1" providerId="LiveId" clId="{D75C2F59-4CB4-4337-B7CD-CA1025B7718D}" dt="2022-12-21T09:56:18.123" v="2758" actId="47"/>
        <pc:sldMkLst>
          <pc:docMk/>
          <pc:sldMk cId="3965688035"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3C748A-112C-4E9A-A878-657BE50B5155}" type="datetimeFigureOut">
              <a:rPr lang="en-IN" smtClean="0"/>
              <a:t>22-12-2022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119A70-DC72-4CF1-9970-1E036ADD01B1}" type="slidenum">
              <a:rPr lang="en-IN" smtClean="0"/>
              <a:t>‹#›</a:t>
            </a:fld>
            <a:endParaRPr lang="en-IN"/>
          </a:p>
        </p:txBody>
      </p:sp>
    </p:spTree>
    <p:extLst>
      <p:ext uri="{BB962C8B-B14F-4D97-AF65-F5344CB8AC3E}">
        <p14:creationId xmlns:p14="http://schemas.microsoft.com/office/powerpoint/2010/main" val="2168893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8119A70-DC72-4CF1-9970-1E036ADD01B1}" type="slidenum">
              <a:rPr lang="en-IN" smtClean="0"/>
              <a:t>11</a:t>
            </a:fld>
            <a:endParaRPr lang="en-IN"/>
          </a:p>
        </p:txBody>
      </p:sp>
    </p:spTree>
    <p:extLst>
      <p:ext uri="{BB962C8B-B14F-4D97-AF65-F5344CB8AC3E}">
        <p14:creationId xmlns:p14="http://schemas.microsoft.com/office/powerpoint/2010/main" val="3063257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91B805F-FF0F-4BAA-A3A3-E4F945D687F8}" type="datetimeFigureOut">
              <a:rPr lang="en-US" smtClean="0"/>
              <a:t>12/22/2022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511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A3462A-2D5B-48AF-A3D4-EF8A90A50A80}"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69586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2835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20288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882765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14743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A3462A-2D5B-48AF-A3D4-EF8A90A50A80}"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45885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B5C51-60B3-48EF-AA78-DB950F30DBA2}"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6330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D676B-6E73-4E3B-A9B3-4966DB9B52A5}"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4519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61F3A6-CC5D-4649-8527-DB0C21FDDFD9}"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88552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F927C-B73E-4F9D-ADFE-F6E23BD7CEE8}"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33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B1FFFF-984A-4EE5-9BF2-EC9310C878F1}"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5905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3271C1-B42E-4A60-A25F-0185B888604B}" type="datetimeFigureOut">
              <a:rPr lang="en-US" smtClean="0"/>
              <a:t>12/22/2022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889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416292-3725-4763-8973-4C59F0403D99}" type="datetimeFigureOut">
              <a:rPr lang="en-US" smtClean="0"/>
              <a:t>12/22/2022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1458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996D1-8909-469F-911A-4C12C68BF5D9}" type="datetimeFigureOut">
              <a:rPr lang="en-US" smtClean="0"/>
              <a:t>12/22/2022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26097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6A73BC-5D11-4675-B334-102E1E8C9B50}"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1945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B8E45F-652B-4E89-8925-000B0AB8FD98}"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1459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A3462A-2D5B-48AF-A3D4-EF8A90A50A80}" type="datetimeFigureOut">
              <a:rPr lang="en-US" smtClean="0"/>
              <a:t>12/22/2022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2320099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javatpoint.com/spring-boot-tutorial" TargetMode="External"/><Relationship Id="rId2" Type="http://schemas.openxmlformats.org/officeDocument/2006/relationships/hyperlink" Target="https://www.w3schools.com/jav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943A33-34A2-3EA0-B563-307792C413E8}"/>
              </a:ext>
            </a:extLst>
          </p:cNvPr>
          <p:cNvSpPr>
            <a:spLocks noGrp="1"/>
          </p:cNvSpPr>
          <p:nvPr>
            <p:ph type="ctrTitle"/>
          </p:nvPr>
        </p:nvSpPr>
        <p:spPr>
          <a:xfrm>
            <a:off x="1101968" y="1277814"/>
            <a:ext cx="9916551" cy="2145324"/>
          </a:xfrm>
        </p:spPr>
        <p:txBody>
          <a:bodyPr/>
          <a:lstStyle/>
          <a:p>
            <a:r>
              <a:rPr lang="en-IN" dirty="0">
                <a:latin typeface="Baskerville Old Face" panose="02020602080505020303" pitchFamily="18" charset="0"/>
              </a:rPr>
              <a:t>Food Ordering System</a:t>
            </a:r>
          </a:p>
        </p:txBody>
      </p:sp>
      <p:sp>
        <p:nvSpPr>
          <p:cNvPr id="3" name="Subtitle 2">
            <a:extLst>
              <a:ext uri="{FF2B5EF4-FFF2-40B4-BE49-F238E27FC236}">
                <a16:creationId xmlns="" xmlns:a16="http://schemas.microsoft.com/office/drawing/2014/main" id="{3993894E-A475-83F6-7BBC-C6E156BFF362}"/>
              </a:ext>
            </a:extLst>
          </p:cNvPr>
          <p:cNvSpPr>
            <a:spLocks noGrp="1"/>
          </p:cNvSpPr>
          <p:nvPr>
            <p:ph type="subTitle" idx="1"/>
          </p:nvPr>
        </p:nvSpPr>
        <p:spPr>
          <a:xfrm>
            <a:off x="1069848" y="5561814"/>
            <a:ext cx="10836206" cy="1296186"/>
          </a:xfrm>
        </p:spPr>
        <p:txBody>
          <a:bodyPr>
            <a:normAutofit/>
          </a:bodyPr>
          <a:lstStyle/>
          <a:p>
            <a:r>
              <a:rPr lang="en-IN" sz="1800" dirty="0">
                <a:solidFill>
                  <a:schemeClr val="tx1"/>
                </a:solidFill>
              </a:rPr>
              <a:t>Presented By: </a:t>
            </a:r>
            <a:r>
              <a:rPr lang="en-IN" sz="1800" i="1" u="sng" dirty="0" smtClean="0">
                <a:solidFill>
                  <a:schemeClr val="tx1"/>
                </a:solidFill>
              </a:rPr>
              <a:t>  </a:t>
            </a:r>
            <a:r>
              <a:rPr lang="en-IN" sz="1800" i="1" u="sng" dirty="0" err="1" smtClean="0">
                <a:solidFill>
                  <a:schemeClr val="tx1"/>
                </a:solidFill>
              </a:rPr>
              <a:t>Deepika.R</a:t>
            </a:r>
            <a:r>
              <a:rPr lang="en-IN" sz="1800" i="1" u="sng" dirty="0" smtClean="0">
                <a:solidFill>
                  <a:schemeClr val="tx1"/>
                </a:solidFill>
              </a:rPr>
              <a:t>                                     </a:t>
            </a:r>
            <a:r>
              <a:rPr lang="en-IN" sz="1800" dirty="0">
                <a:solidFill>
                  <a:schemeClr val="tx1"/>
                </a:solidFill>
              </a:rPr>
              <a:t>Guided By: Mrs. Pavithra</a:t>
            </a:r>
            <a:endParaRPr lang="en-IN" sz="1800" dirty="0"/>
          </a:p>
          <a:p>
            <a:r>
              <a:rPr lang="en-IN" sz="1800" dirty="0">
                <a:solidFill>
                  <a:schemeClr val="tx1"/>
                </a:solidFill>
              </a:rPr>
              <a:t>Batch No: 7586    </a:t>
            </a:r>
          </a:p>
          <a:p>
            <a:r>
              <a:rPr lang="en-IN" sz="1800" dirty="0">
                <a:solidFill>
                  <a:schemeClr val="tx1"/>
                </a:solidFill>
              </a:rPr>
              <a:t>Course: </a:t>
            </a:r>
            <a:r>
              <a:rPr lang="en-IN" sz="1800" dirty="0" smtClean="0">
                <a:solidFill>
                  <a:schemeClr val="tx1"/>
                </a:solidFill>
              </a:rPr>
              <a:t>Java </a:t>
            </a:r>
            <a:r>
              <a:rPr lang="en-IN" sz="1800" dirty="0">
                <a:solidFill>
                  <a:schemeClr val="tx1"/>
                </a:solidFill>
              </a:rPr>
              <a:t>Full Stack </a:t>
            </a:r>
          </a:p>
        </p:txBody>
      </p:sp>
    </p:spTree>
    <p:extLst>
      <p:ext uri="{BB962C8B-B14F-4D97-AF65-F5344CB8AC3E}">
        <p14:creationId xmlns:p14="http://schemas.microsoft.com/office/powerpoint/2010/main" val="4292787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029" t="12805" r="1029" b="6761"/>
          <a:stretch/>
        </p:blipFill>
        <p:spPr bwMode="auto">
          <a:xfrm>
            <a:off x="-6581146" y="-2817275"/>
            <a:ext cx="12639975" cy="682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4481" b="7642"/>
          <a:stretch/>
        </p:blipFill>
        <p:spPr bwMode="auto">
          <a:xfrm>
            <a:off x="6058829" y="-2817276"/>
            <a:ext cx="12601575" cy="682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t="-4296" b="4296"/>
          <a:stretch/>
        </p:blipFill>
        <p:spPr bwMode="auto">
          <a:xfrm>
            <a:off x="-6766734" y="3442142"/>
            <a:ext cx="13011150" cy="596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rotWithShape="1">
          <a:blip r:embed="rId5">
            <a:extLst>
              <a:ext uri="{28A0092B-C50C-407E-A947-70E740481C1C}">
                <a14:useLocalDpi xmlns:a14="http://schemas.microsoft.com/office/drawing/2010/main" val="0"/>
              </a:ext>
            </a:extLst>
          </a:blip>
          <a:srcRect t="11959" b="5902"/>
          <a:stretch/>
        </p:blipFill>
        <p:spPr bwMode="auto">
          <a:xfrm>
            <a:off x="6255833" y="4003287"/>
            <a:ext cx="12207565" cy="5408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01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969" t="2303" r="52996" b="40282"/>
          <a:stretch/>
        </p:blipFill>
        <p:spPr bwMode="auto">
          <a:xfrm>
            <a:off x="-3665915" y="3978681"/>
            <a:ext cx="19734416" cy="420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14034" r="75809"/>
          <a:stretch/>
        </p:blipFill>
        <p:spPr bwMode="auto">
          <a:xfrm>
            <a:off x="-3491348" y="-1369518"/>
            <a:ext cx="9692641" cy="534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10114" r="76152" b="10114"/>
          <a:stretch/>
        </p:blipFill>
        <p:spPr bwMode="auto">
          <a:xfrm>
            <a:off x="6018413" y="-1369518"/>
            <a:ext cx="9792393" cy="53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798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7446" b="9773"/>
          <a:stretch/>
        </p:blipFill>
        <p:spPr bwMode="auto">
          <a:xfrm>
            <a:off x="149629" y="0"/>
            <a:ext cx="12042371" cy="6600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4787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116D58-9415-5A31-DDF5-90933EA932C9}"/>
              </a:ext>
            </a:extLst>
          </p:cNvPr>
          <p:cNvSpPr>
            <a:spLocks noGrp="1"/>
          </p:cNvSpPr>
          <p:nvPr>
            <p:ph type="title"/>
          </p:nvPr>
        </p:nvSpPr>
        <p:spPr/>
        <p:txBody>
          <a:bodyPr/>
          <a:lstStyle/>
          <a:p>
            <a:r>
              <a:rPr lang="en-IN" dirty="0"/>
              <a:t>Testing…</a:t>
            </a:r>
          </a:p>
        </p:txBody>
      </p:sp>
      <p:sp>
        <p:nvSpPr>
          <p:cNvPr id="3" name="Content Placeholder 2">
            <a:extLst>
              <a:ext uri="{FF2B5EF4-FFF2-40B4-BE49-F238E27FC236}">
                <a16:creationId xmlns="" xmlns:a16="http://schemas.microsoft.com/office/drawing/2014/main" id="{E97AC43F-0E49-9A54-3477-8DE76B144B10}"/>
              </a:ext>
            </a:extLst>
          </p:cNvPr>
          <p:cNvSpPr>
            <a:spLocks noGrp="1"/>
          </p:cNvSpPr>
          <p:nvPr>
            <p:ph idx="1"/>
          </p:nvPr>
        </p:nvSpPr>
        <p:spPr>
          <a:xfrm>
            <a:off x="1295401" y="2414588"/>
            <a:ext cx="9601196" cy="3461280"/>
          </a:xfrm>
        </p:spPr>
        <p:txBody>
          <a:bodyPr>
            <a:normAutofit/>
          </a:bodyPr>
          <a:lstStyle/>
          <a:p>
            <a:pPr>
              <a:buFont typeface="Wingdings" panose="05000000000000000000" pitchFamily="2" charset="2"/>
              <a:buChar char="q"/>
            </a:pPr>
            <a:r>
              <a:rPr lang="en-IN" sz="2000" dirty="0"/>
              <a:t>Once source code has been  generated, software must be tested to uncover as many errors as possible before delivery to the client. Which is very important to work the system successfully and achieve high quality of software. Testing includes designing a series of test cases that have a high likelihood of finding errors by applying software-testing techniques.</a:t>
            </a:r>
          </a:p>
          <a:p>
            <a:pPr>
              <a:buFont typeface="Wingdings" panose="05000000000000000000" pitchFamily="2" charset="2"/>
              <a:buChar char="q"/>
            </a:pPr>
            <a:r>
              <a:rPr lang="en-IN" sz="2000" dirty="0"/>
              <a:t>Software testing is a critical component of the software engineering process. It is an element of software quality assurance(SAQ).</a:t>
            </a:r>
          </a:p>
          <a:p>
            <a:pPr>
              <a:buFont typeface="Wingdings" panose="05000000000000000000" pitchFamily="2" charset="2"/>
              <a:buChar char="q"/>
            </a:pPr>
            <a:r>
              <a:rPr lang="en-IN" sz="2000" dirty="0"/>
              <a:t>System testing makes logical assumptions that if all the parts of the system are correct, the goal will be successfully achieved. The system should be checked logically. Validations and cross checks should be there. Avoid duplication of records that cause redundancy of data.</a:t>
            </a:r>
          </a:p>
        </p:txBody>
      </p:sp>
    </p:spTree>
    <p:extLst>
      <p:ext uri="{BB962C8B-B14F-4D97-AF65-F5344CB8AC3E}">
        <p14:creationId xmlns:p14="http://schemas.microsoft.com/office/powerpoint/2010/main" val="549197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8CDFEF-058A-F4BC-BF67-B4AB541F0F70}"/>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 xmlns:a16="http://schemas.microsoft.com/office/drawing/2014/main" id="{2DD6ADEE-ECD0-5D47-979F-7578A0C1AA65}"/>
              </a:ext>
            </a:extLst>
          </p:cNvPr>
          <p:cNvSpPr>
            <a:spLocks noGrp="1"/>
          </p:cNvSpPr>
          <p:nvPr>
            <p:ph idx="1"/>
          </p:nvPr>
        </p:nvSpPr>
        <p:spPr>
          <a:xfrm>
            <a:off x="1295401" y="2406316"/>
            <a:ext cx="9601196" cy="3469552"/>
          </a:xfrm>
        </p:spPr>
        <p:txBody>
          <a:bodyPr>
            <a:normAutofit lnSpcReduction="10000"/>
          </a:bodyPr>
          <a:lstStyle/>
          <a:p>
            <a:r>
              <a:rPr lang="en-IN" dirty="0"/>
              <a:t>Enhance User Interface by adding more user interactive features. Provide deals and promotional offer details to home page. Provide Recipes of the Week/Day to Home Page.</a:t>
            </a:r>
          </a:p>
          <a:p>
            <a:r>
              <a:rPr lang="en-IN" dirty="0"/>
              <a:t>Payment Options: Add different payment options such as PayPal, Cash, Gift, Cards etc. Allow to save payment details for future use.</a:t>
            </a:r>
          </a:p>
          <a:p>
            <a:r>
              <a:rPr lang="en-IN" dirty="0"/>
              <a:t>Delivery Options: add delivery options.</a:t>
            </a:r>
          </a:p>
          <a:p>
            <a:r>
              <a:rPr lang="en-IN" dirty="0"/>
              <a:t>Order Ready notification: Send an Order Ready notification to the customer.</a:t>
            </a:r>
          </a:p>
          <a:p>
            <a:r>
              <a:rPr lang="en-IN" dirty="0"/>
              <a:t>Customise order: Allow users to customise food order.</a:t>
            </a:r>
          </a:p>
        </p:txBody>
      </p:sp>
    </p:spTree>
    <p:extLst>
      <p:ext uri="{BB962C8B-B14F-4D97-AF65-F5344CB8AC3E}">
        <p14:creationId xmlns:p14="http://schemas.microsoft.com/office/powerpoint/2010/main" val="28410212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657B4A-16E8-0AD0-4BEE-C54156F259E4}"/>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 xmlns:a16="http://schemas.microsoft.com/office/drawing/2014/main" id="{7B2E6750-75EE-E618-54E0-AF6FC2767D87}"/>
              </a:ext>
            </a:extLst>
          </p:cNvPr>
          <p:cNvSpPr>
            <a:spLocks noGrp="1"/>
          </p:cNvSpPr>
          <p:nvPr>
            <p:ph idx="1"/>
          </p:nvPr>
        </p:nvSpPr>
        <p:spPr/>
        <p:txBody>
          <a:bodyPr/>
          <a:lstStyle/>
          <a:p>
            <a:pPr>
              <a:buFont typeface="Wingdings" panose="05000000000000000000" pitchFamily="2" charset="2"/>
              <a:buChar char="Ø"/>
            </a:pPr>
            <a:r>
              <a:rPr lang="en-US" sz="2400" dirty="0">
                <a:solidFill>
                  <a:schemeClr val="tx1">
                    <a:lumMod val="85000"/>
                    <a:lumOff val="15000"/>
                  </a:schemeClr>
                </a:solidFill>
                <a:latin typeface="Calibri"/>
                <a:hlinkClick r:id="rId2"/>
              </a:rPr>
              <a:t>https://www.w3schools.com/java/</a:t>
            </a:r>
          </a:p>
          <a:p>
            <a:pPr>
              <a:buFont typeface="Wingdings" panose="05000000000000000000" pitchFamily="2" charset="2"/>
              <a:buChar char="Ø"/>
            </a:pPr>
            <a:r>
              <a:rPr lang="en-US" sz="2400" dirty="0">
                <a:solidFill>
                  <a:schemeClr val="tx1">
                    <a:lumMod val="85000"/>
                    <a:lumOff val="15000"/>
                  </a:schemeClr>
                </a:solidFill>
                <a:latin typeface="Calibri"/>
                <a:hlinkClick r:id="rId3"/>
              </a:rPr>
              <a:t>https://www.javatpoint.com/spring-boot-tutorial</a:t>
            </a:r>
          </a:p>
          <a:p>
            <a:pPr>
              <a:buFont typeface="Wingdings" panose="05000000000000000000" pitchFamily="2" charset="2"/>
              <a:buChar char="Ø"/>
            </a:pPr>
            <a:r>
              <a:rPr lang="en-IN" dirty="0"/>
              <a:t>YouTube</a:t>
            </a:r>
          </a:p>
          <a:p>
            <a:pPr>
              <a:buFont typeface="Wingdings" panose="05000000000000000000" pitchFamily="2" charset="2"/>
              <a:buChar char="Ø"/>
            </a:pPr>
            <a:r>
              <a:rPr lang="en-IN" dirty="0"/>
              <a:t>Google searches</a:t>
            </a:r>
          </a:p>
        </p:txBody>
      </p:sp>
    </p:spTree>
    <p:extLst>
      <p:ext uri="{BB962C8B-B14F-4D97-AF65-F5344CB8AC3E}">
        <p14:creationId xmlns:p14="http://schemas.microsoft.com/office/powerpoint/2010/main" val="4140480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22795FE-9DA6-3608-3171-E25A8AE70841}"/>
              </a:ext>
            </a:extLst>
          </p:cNvPr>
          <p:cNvPicPr>
            <a:picLocks noChangeAspect="1"/>
          </p:cNvPicPr>
          <p:nvPr/>
        </p:nvPicPr>
        <p:blipFill>
          <a:blip r:embed="rId2"/>
          <a:stretch>
            <a:fillRect/>
          </a:stretch>
        </p:blipFill>
        <p:spPr>
          <a:xfrm>
            <a:off x="1" y="-1"/>
            <a:ext cx="12192000" cy="6858001"/>
          </a:xfrm>
          <a:prstGeom prst="rect">
            <a:avLst/>
          </a:prstGeom>
        </p:spPr>
      </p:pic>
    </p:spTree>
    <p:extLst>
      <p:ext uri="{BB962C8B-B14F-4D97-AF65-F5344CB8AC3E}">
        <p14:creationId xmlns:p14="http://schemas.microsoft.com/office/powerpoint/2010/main" val="15254511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457A11-73D9-5C1F-36D4-420FDB8AE434}"/>
              </a:ext>
            </a:extLst>
          </p:cNvPr>
          <p:cNvSpPr>
            <a:spLocks noGrp="1"/>
          </p:cNvSpPr>
          <p:nvPr>
            <p:ph type="title"/>
          </p:nvPr>
        </p:nvSpPr>
        <p:spPr>
          <a:xfrm>
            <a:off x="950350" y="688156"/>
            <a:ext cx="10058400" cy="1156447"/>
          </a:xfrm>
        </p:spPr>
        <p:txBody>
          <a:bodyPr/>
          <a:lstStyle/>
          <a:p>
            <a:pPr algn="l"/>
            <a:r>
              <a:rPr lang="en-IN" dirty="0"/>
              <a:t>Introduction</a:t>
            </a:r>
          </a:p>
        </p:txBody>
      </p:sp>
      <p:sp>
        <p:nvSpPr>
          <p:cNvPr id="3" name="Content Placeholder 2">
            <a:extLst>
              <a:ext uri="{FF2B5EF4-FFF2-40B4-BE49-F238E27FC236}">
                <a16:creationId xmlns="" xmlns:a16="http://schemas.microsoft.com/office/drawing/2014/main" id="{5895AAFE-42C0-A656-39E5-741FCE6D6EB0}"/>
              </a:ext>
            </a:extLst>
          </p:cNvPr>
          <p:cNvSpPr>
            <a:spLocks noGrp="1"/>
          </p:cNvSpPr>
          <p:nvPr>
            <p:ph idx="1"/>
          </p:nvPr>
        </p:nvSpPr>
        <p:spPr>
          <a:xfrm>
            <a:off x="1082326" y="2443810"/>
            <a:ext cx="9601196" cy="3318936"/>
          </a:xfrm>
        </p:spPr>
        <p:txBody>
          <a:bodyPr/>
          <a:lstStyle/>
          <a:p>
            <a:r>
              <a:rPr lang="en-IN" dirty="0"/>
              <a:t>Online FOOD ORDERING SYSTEM will allow restaurant to quickly and easily manage an online menu which customers can browse and use to place order within just few clicks. </a:t>
            </a:r>
            <a:br>
              <a:rPr lang="en-IN" dirty="0"/>
            </a:br>
            <a:r>
              <a:rPr lang="en-IN" dirty="0"/>
              <a:t>The system then relays these orders to restaurant employees through an easy to navigate graphical interface for efficient processing.</a:t>
            </a:r>
          </a:p>
          <a:p>
            <a:r>
              <a:rPr lang="en-IN" dirty="0"/>
              <a:t>Customers can choose one or more items to place an order which will land in cart. Customers can view all the order details in cart before the payment of his/her order.</a:t>
            </a:r>
          </a:p>
        </p:txBody>
      </p:sp>
    </p:spTree>
    <p:extLst>
      <p:ext uri="{BB962C8B-B14F-4D97-AF65-F5344CB8AC3E}">
        <p14:creationId xmlns:p14="http://schemas.microsoft.com/office/powerpoint/2010/main" val="21209039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9789B6-072D-791B-1DA2-6D2BFEAEA1E5}"/>
              </a:ext>
            </a:extLst>
          </p:cNvPr>
          <p:cNvSpPr>
            <a:spLocks noGrp="1"/>
          </p:cNvSpPr>
          <p:nvPr>
            <p:ph type="title"/>
          </p:nvPr>
        </p:nvSpPr>
        <p:spPr>
          <a:xfrm>
            <a:off x="1295402" y="739588"/>
            <a:ext cx="9601196" cy="981637"/>
          </a:xfrm>
        </p:spPr>
        <p:txBody>
          <a:bodyPr>
            <a:normAutofit/>
          </a:bodyPr>
          <a:lstStyle/>
          <a:p>
            <a:r>
              <a:rPr lang="en-IN" dirty="0"/>
              <a:t>Procedure..</a:t>
            </a:r>
          </a:p>
        </p:txBody>
      </p:sp>
      <p:sp>
        <p:nvSpPr>
          <p:cNvPr id="3" name="Content Placeholder 2">
            <a:extLst>
              <a:ext uri="{FF2B5EF4-FFF2-40B4-BE49-F238E27FC236}">
                <a16:creationId xmlns="" xmlns:a16="http://schemas.microsoft.com/office/drawing/2014/main" id="{74758AE9-E706-91A8-D818-311CE70921C9}"/>
              </a:ext>
            </a:extLst>
          </p:cNvPr>
          <p:cNvSpPr>
            <a:spLocks noGrp="1"/>
          </p:cNvSpPr>
          <p:nvPr>
            <p:ph idx="1"/>
          </p:nvPr>
        </p:nvSpPr>
        <p:spPr>
          <a:xfrm>
            <a:off x="1295401" y="1949824"/>
            <a:ext cx="9601196" cy="3926044"/>
          </a:xfrm>
        </p:spPr>
        <p:txBody>
          <a:bodyPr/>
          <a:lstStyle/>
          <a:p>
            <a:r>
              <a:rPr lang="en-IN" dirty="0"/>
              <a:t>Provides a home page to select weather or not to login as user or an admin.</a:t>
            </a:r>
          </a:p>
          <a:p>
            <a:r>
              <a:rPr lang="en-IN" dirty="0"/>
              <a:t>After successfully login, it provides a display which will allow the user to choose the category of food which he/she wants.</a:t>
            </a:r>
          </a:p>
          <a:p>
            <a:r>
              <a:rPr lang="en-IN" dirty="0"/>
              <a:t>After selecting the food category it will redirect to the list of foods present in the category.</a:t>
            </a:r>
          </a:p>
          <a:p>
            <a:r>
              <a:rPr lang="en-IN" dirty="0"/>
              <a:t>Select desired food =&gt; add quantity =&gt; add to cart =&gt; order list =&gt; click payment =&gt; fill Payment Details =&gt; PAY</a:t>
            </a:r>
          </a:p>
          <a:p>
            <a:endParaRPr lang="en-IN" dirty="0"/>
          </a:p>
        </p:txBody>
      </p:sp>
    </p:spTree>
    <p:extLst>
      <p:ext uri="{BB962C8B-B14F-4D97-AF65-F5344CB8AC3E}">
        <p14:creationId xmlns:p14="http://schemas.microsoft.com/office/powerpoint/2010/main" val="2563951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8362E45-7F4A-BE84-6F73-EF62415FBB42}"/>
              </a:ext>
            </a:extLst>
          </p:cNvPr>
          <p:cNvPicPr>
            <a:picLocks noChangeAspect="1"/>
          </p:cNvPicPr>
          <p:nvPr/>
        </p:nvPicPr>
        <p:blipFill rotWithShape="1">
          <a:blip r:embed="rId2"/>
          <a:srcRect b="40000"/>
          <a:stretch/>
        </p:blipFill>
        <p:spPr>
          <a:xfrm>
            <a:off x="0" y="0"/>
            <a:ext cx="12191999" cy="6858000"/>
          </a:xfrm>
          <a:prstGeom prst="rect">
            <a:avLst/>
          </a:prstGeom>
        </p:spPr>
      </p:pic>
    </p:spTree>
    <p:extLst>
      <p:ext uri="{BB962C8B-B14F-4D97-AF65-F5344CB8AC3E}">
        <p14:creationId xmlns:p14="http://schemas.microsoft.com/office/powerpoint/2010/main" val="2838019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21AEAEB-203A-9A54-9752-A142A851DDE6}"/>
              </a:ext>
            </a:extLst>
          </p:cNvPr>
          <p:cNvPicPr>
            <a:picLocks noChangeAspect="1"/>
          </p:cNvPicPr>
          <p:nvPr/>
        </p:nvPicPr>
        <p:blipFill rotWithShape="1">
          <a:blip r:embed="rId2"/>
          <a:srcRect b="42543"/>
          <a:stretch/>
        </p:blipFill>
        <p:spPr>
          <a:xfrm>
            <a:off x="772999" y="480766"/>
            <a:ext cx="10661714" cy="5863473"/>
          </a:xfrm>
          <a:prstGeom prst="rect">
            <a:avLst/>
          </a:prstGeom>
        </p:spPr>
      </p:pic>
    </p:spTree>
    <p:extLst>
      <p:ext uri="{BB962C8B-B14F-4D97-AF65-F5344CB8AC3E}">
        <p14:creationId xmlns:p14="http://schemas.microsoft.com/office/powerpoint/2010/main" val="24872379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9019FD-123F-3A25-A131-27FF12004773}"/>
              </a:ext>
            </a:extLst>
          </p:cNvPr>
          <p:cNvSpPr>
            <a:spLocks noGrp="1"/>
          </p:cNvSpPr>
          <p:nvPr>
            <p:ph type="title"/>
          </p:nvPr>
        </p:nvSpPr>
        <p:spPr/>
        <p:txBody>
          <a:bodyPr/>
          <a:lstStyle/>
          <a:p>
            <a:r>
              <a:rPr lang="en-IN" dirty="0"/>
              <a:t>SOFRWARE</a:t>
            </a:r>
          </a:p>
        </p:txBody>
      </p:sp>
      <p:sp>
        <p:nvSpPr>
          <p:cNvPr id="3" name="Content Placeholder 2">
            <a:extLst>
              <a:ext uri="{FF2B5EF4-FFF2-40B4-BE49-F238E27FC236}">
                <a16:creationId xmlns="" xmlns:a16="http://schemas.microsoft.com/office/drawing/2014/main" id="{0A6EC6B4-2ED2-3EEA-66B5-5D702467522D}"/>
              </a:ext>
            </a:extLst>
          </p:cNvPr>
          <p:cNvSpPr>
            <a:spLocks noGrp="1"/>
          </p:cNvSpPr>
          <p:nvPr>
            <p:ph idx="1"/>
          </p:nvPr>
        </p:nvSpPr>
        <p:spPr/>
        <p:txBody>
          <a:bodyPr>
            <a:normAutofit fontScale="77500" lnSpcReduction="20000"/>
          </a:bodyPr>
          <a:lstStyle/>
          <a:p>
            <a:pPr marL="0" indent="0">
              <a:buNone/>
            </a:pPr>
            <a:r>
              <a:rPr lang="en-IN" dirty="0"/>
              <a:t>      </a:t>
            </a:r>
            <a:r>
              <a:rPr lang="en-IN" b="1" dirty="0"/>
              <a:t>FRONT - END                 DATABASE</a:t>
            </a:r>
            <a:r>
              <a:rPr lang="en-IN" dirty="0"/>
              <a:t>                         </a:t>
            </a:r>
            <a:r>
              <a:rPr lang="en-IN" b="1" dirty="0"/>
              <a:t>BACK - END</a:t>
            </a:r>
          </a:p>
          <a:p>
            <a:r>
              <a:rPr lang="en-IN" dirty="0"/>
              <a:t>Angular                                    My-SQL                              Spring-Boot</a:t>
            </a:r>
          </a:p>
          <a:p>
            <a:r>
              <a:rPr lang="en-IN" dirty="0"/>
              <a:t>Node JS                                   </a:t>
            </a:r>
            <a:r>
              <a:rPr lang="en-IN" b="1" dirty="0"/>
              <a:t>Hardware</a:t>
            </a:r>
            <a:r>
              <a:rPr lang="en-IN" dirty="0"/>
              <a:t>                           Spring Core</a:t>
            </a:r>
          </a:p>
          <a:p>
            <a:r>
              <a:rPr lang="en-IN" dirty="0"/>
              <a:t>Visual studio code             Windows 10 &amp; above                        JPA</a:t>
            </a:r>
          </a:p>
          <a:p>
            <a:r>
              <a:rPr lang="en-IN" dirty="0"/>
              <a:t>TypeScript                        Ram: 4GB and abo                       Rest API</a:t>
            </a:r>
          </a:p>
          <a:p>
            <a:r>
              <a:rPr lang="en-IN" dirty="0"/>
              <a:t>HTML 5</a:t>
            </a:r>
          </a:p>
          <a:p>
            <a:r>
              <a:rPr lang="en-IN" dirty="0"/>
              <a:t>CSS 3</a:t>
            </a:r>
          </a:p>
          <a:p>
            <a:r>
              <a:rPr lang="en-IN" dirty="0"/>
              <a:t>JavaScript</a:t>
            </a:r>
          </a:p>
          <a:p>
            <a:r>
              <a:rPr lang="en-IN"/>
              <a:t>Postman</a:t>
            </a:r>
          </a:p>
        </p:txBody>
      </p:sp>
    </p:spTree>
    <p:extLst>
      <p:ext uri="{BB962C8B-B14F-4D97-AF65-F5344CB8AC3E}">
        <p14:creationId xmlns:p14="http://schemas.microsoft.com/office/powerpoint/2010/main" val="158244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BD42C7-EF87-4932-2A77-EEBCB07694D7}"/>
              </a:ext>
            </a:extLst>
          </p:cNvPr>
          <p:cNvSpPr>
            <a:spLocks noGrp="1"/>
          </p:cNvSpPr>
          <p:nvPr>
            <p:ph type="title"/>
          </p:nvPr>
        </p:nvSpPr>
        <p:spPr/>
        <p:txBody>
          <a:bodyPr/>
          <a:lstStyle/>
          <a:p>
            <a:r>
              <a:rPr lang="en-US" dirty="0"/>
              <a:t>MODULE</a:t>
            </a:r>
            <a:endParaRPr lang="en-IN" dirty="0"/>
          </a:p>
        </p:txBody>
      </p:sp>
      <p:sp>
        <p:nvSpPr>
          <p:cNvPr id="3" name="Content Placeholder 2">
            <a:extLst>
              <a:ext uri="{FF2B5EF4-FFF2-40B4-BE49-F238E27FC236}">
                <a16:creationId xmlns="" xmlns:a16="http://schemas.microsoft.com/office/drawing/2014/main" id="{DC263DFB-2B4B-B408-9853-423EA7CDF041}"/>
              </a:ext>
            </a:extLst>
          </p:cNvPr>
          <p:cNvSpPr>
            <a:spLocks noGrp="1"/>
          </p:cNvSpPr>
          <p:nvPr>
            <p:ph idx="1"/>
          </p:nvPr>
        </p:nvSpPr>
        <p:spPr>
          <a:xfrm>
            <a:off x="1295401" y="2388358"/>
            <a:ext cx="9601196" cy="3487510"/>
          </a:xfrm>
        </p:spPr>
        <p:txBody>
          <a:bodyPr>
            <a:normAutofit lnSpcReduction="10000"/>
          </a:bodyPr>
          <a:lstStyle/>
          <a:p>
            <a:r>
              <a:rPr lang="en-US" dirty="0"/>
              <a:t>Admin</a:t>
            </a:r>
          </a:p>
          <a:p>
            <a:r>
              <a:rPr lang="en-US" dirty="0"/>
              <a:t>User</a:t>
            </a:r>
          </a:p>
          <a:p>
            <a:r>
              <a:rPr lang="en-US" dirty="0"/>
              <a:t>Category</a:t>
            </a:r>
          </a:p>
          <a:p>
            <a:r>
              <a:rPr lang="en-US" dirty="0"/>
              <a:t>Food</a:t>
            </a:r>
          </a:p>
          <a:p>
            <a:r>
              <a:rPr lang="en-US" dirty="0"/>
              <a:t>Cart</a:t>
            </a:r>
          </a:p>
          <a:p>
            <a:r>
              <a:rPr lang="en-US" dirty="0"/>
              <a:t>Order</a:t>
            </a:r>
          </a:p>
          <a:p>
            <a:r>
              <a:rPr lang="en-US" dirty="0"/>
              <a:t>Payment</a:t>
            </a:r>
            <a:endParaRPr lang="en-IN" dirty="0"/>
          </a:p>
        </p:txBody>
      </p:sp>
    </p:spTree>
    <p:extLst>
      <p:ext uri="{BB962C8B-B14F-4D97-AF65-F5344CB8AC3E}">
        <p14:creationId xmlns:p14="http://schemas.microsoft.com/office/powerpoint/2010/main" val="893399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2F15A7-31F2-58B5-DC4F-AE2B6894B5AA}"/>
              </a:ext>
            </a:extLst>
          </p:cNvPr>
          <p:cNvSpPr>
            <a:spLocks noGrp="1"/>
          </p:cNvSpPr>
          <p:nvPr>
            <p:ph type="title"/>
          </p:nvPr>
        </p:nvSpPr>
        <p:spPr>
          <a:xfrm>
            <a:off x="1295402" y="859810"/>
            <a:ext cx="9601196" cy="1023582"/>
          </a:xfrm>
        </p:spPr>
        <p:txBody>
          <a:bodyPr/>
          <a:lstStyle/>
          <a:p>
            <a:r>
              <a:rPr lang="en-IN" dirty="0"/>
              <a:t> Spring Boot</a:t>
            </a:r>
          </a:p>
        </p:txBody>
      </p:sp>
      <p:sp>
        <p:nvSpPr>
          <p:cNvPr id="3" name="Content Placeholder 2">
            <a:extLst>
              <a:ext uri="{FF2B5EF4-FFF2-40B4-BE49-F238E27FC236}">
                <a16:creationId xmlns="" xmlns:a16="http://schemas.microsoft.com/office/drawing/2014/main" id="{6BD76E25-4041-B918-D0B2-10310CD41943}"/>
              </a:ext>
            </a:extLst>
          </p:cNvPr>
          <p:cNvSpPr>
            <a:spLocks noGrp="1"/>
          </p:cNvSpPr>
          <p:nvPr>
            <p:ph idx="1"/>
          </p:nvPr>
        </p:nvSpPr>
        <p:spPr/>
        <p:txBody>
          <a:bodyPr/>
          <a:lstStyle/>
          <a:p>
            <a:r>
              <a:rPr lang="en-US" b="0" i="0" dirty="0">
                <a:solidFill>
                  <a:srgbClr val="333333"/>
                </a:solidFill>
                <a:effectLst/>
                <a:latin typeface="inter-regular"/>
              </a:rPr>
              <a:t>Spring Boot is a project that is built on the top of the Spring Framework. It provides an easier and faster way to set up, configure, and run both simple and web-based applications.</a:t>
            </a:r>
          </a:p>
          <a:p>
            <a:r>
              <a:rPr lang="en-US" b="0" i="0" dirty="0">
                <a:solidFill>
                  <a:srgbClr val="000000"/>
                </a:solidFill>
                <a:effectLst/>
                <a:latin typeface="Nunito" panose="020B0604020202020204" pitchFamily="2" charset="0"/>
              </a:rPr>
              <a:t>Easy to understand and develop spring applications</a:t>
            </a:r>
          </a:p>
          <a:p>
            <a:pPr algn="l">
              <a:buFont typeface="Arial" panose="020B0604020202020204" pitchFamily="34" charset="0"/>
              <a:buChar char="•"/>
            </a:pPr>
            <a:r>
              <a:rPr lang="en-US" b="0" i="0" dirty="0">
                <a:solidFill>
                  <a:srgbClr val="000000"/>
                </a:solidFill>
                <a:effectLst/>
                <a:latin typeface="Nunito" panose="020B0604020202020204" pitchFamily="2" charset="0"/>
              </a:rPr>
              <a:t>Increases productivity</a:t>
            </a:r>
          </a:p>
          <a:p>
            <a:pPr algn="l">
              <a:buFont typeface="Arial" panose="020B0604020202020204" pitchFamily="34" charset="0"/>
              <a:buChar char="•"/>
            </a:pPr>
            <a:r>
              <a:rPr lang="en-US" b="0" i="0" dirty="0">
                <a:solidFill>
                  <a:srgbClr val="000000"/>
                </a:solidFill>
                <a:effectLst/>
                <a:latin typeface="Nunito" panose="020B0604020202020204" pitchFamily="2" charset="0"/>
              </a:rPr>
              <a:t>Reduces the development time</a:t>
            </a:r>
          </a:p>
          <a:p>
            <a:endParaRPr lang="en-IN" dirty="0"/>
          </a:p>
        </p:txBody>
      </p:sp>
    </p:spTree>
    <p:extLst>
      <p:ext uri="{BB962C8B-B14F-4D97-AF65-F5344CB8AC3E}">
        <p14:creationId xmlns:p14="http://schemas.microsoft.com/office/powerpoint/2010/main" val="104842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81E228-37F5-3495-65A4-3F294DAB187C}"/>
              </a:ext>
            </a:extLst>
          </p:cNvPr>
          <p:cNvSpPr>
            <a:spLocks noGrp="1"/>
          </p:cNvSpPr>
          <p:nvPr>
            <p:ph type="title"/>
          </p:nvPr>
        </p:nvSpPr>
        <p:spPr/>
        <p:txBody>
          <a:bodyPr/>
          <a:lstStyle/>
          <a:p>
            <a:r>
              <a:rPr lang="en-IN" dirty="0"/>
              <a:t> MySQL</a:t>
            </a:r>
          </a:p>
        </p:txBody>
      </p:sp>
      <p:sp>
        <p:nvSpPr>
          <p:cNvPr id="3" name="Content Placeholder 2">
            <a:extLst>
              <a:ext uri="{FF2B5EF4-FFF2-40B4-BE49-F238E27FC236}">
                <a16:creationId xmlns="" xmlns:a16="http://schemas.microsoft.com/office/drawing/2014/main" id="{FA0048AC-8260-9F75-D403-65F4C4D4C607}"/>
              </a:ext>
            </a:extLst>
          </p:cNvPr>
          <p:cNvSpPr>
            <a:spLocks noGrp="1"/>
          </p:cNvSpPr>
          <p:nvPr>
            <p:ph idx="1"/>
          </p:nvPr>
        </p:nvSpPr>
        <p:spPr>
          <a:xfrm>
            <a:off x="1295401" y="2402006"/>
            <a:ext cx="9601196" cy="3473862"/>
          </a:xfrm>
        </p:spPr>
        <p:txBody>
          <a:bodyPr/>
          <a:lstStyle/>
          <a:p>
            <a:r>
              <a:rPr lang="en-US" b="0" i="0" dirty="0">
                <a:solidFill>
                  <a:srgbClr val="333333"/>
                </a:solidFill>
                <a:effectLst/>
                <a:latin typeface="inter-regular"/>
              </a:rPr>
              <a:t>MySQL is a relational database management system based on the Structured Query Language, which is the popular language for accessing and managing the records in the database.</a:t>
            </a:r>
          </a:p>
          <a:p>
            <a:r>
              <a:rPr lang="en-US" b="0" i="0" dirty="0">
                <a:solidFill>
                  <a:srgbClr val="333333"/>
                </a:solidFill>
                <a:effectLst/>
                <a:latin typeface="inter-regular"/>
              </a:rPr>
              <a:t> A database is an application that stores the organized collection of records. It can be accessed and manage by the user very easily. It allows us to organize data into tables, rows, columns, and indexes to find the relevant information very quickly.</a:t>
            </a:r>
            <a:endParaRPr lang="en-IN" dirty="0"/>
          </a:p>
        </p:txBody>
      </p:sp>
    </p:spTree>
    <p:extLst>
      <p:ext uri="{BB962C8B-B14F-4D97-AF65-F5344CB8AC3E}">
        <p14:creationId xmlns:p14="http://schemas.microsoft.com/office/powerpoint/2010/main" val="42782853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1065</TotalTime>
  <Words>497</Words>
  <Application>Microsoft Office PowerPoint</Application>
  <PresentationFormat>Custom</PresentationFormat>
  <Paragraphs>54</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Organic</vt:lpstr>
      <vt:lpstr>Food Ordering System</vt:lpstr>
      <vt:lpstr>Introduction</vt:lpstr>
      <vt:lpstr>Procedure..</vt:lpstr>
      <vt:lpstr>PowerPoint Presentation</vt:lpstr>
      <vt:lpstr>PowerPoint Presentation</vt:lpstr>
      <vt:lpstr>SOFRWARE</vt:lpstr>
      <vt:lpstr>MODULE</vt:lpstr>
      <vt:lpstr> Spring Boot</vt:lpstr>
      <vt:lpstr> MySQL</vt:lpstr>
      <vt:lpstr>PowerPoint Presentation</vt:lpstr>
      <vt:lpstr>PowerPoint Presentation</vt:lpstr>
      <vt:lpstr>PowerPoint Presentation</vt:lpstr>
      <vt:lpstr>Testing…</vt:lpstr>
      <vt:lpstr>Future Work</vt:lpstr>
      <vt:lpstr>REFERENCE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Ordering System</dc:title>
  <dc:creator>SHALINI DEY</dc:creator>
  <cp:lastModifiedBy>Deepika</cp:lastModifiedBy>
  <cp:revision>13</cp:revision>
  <dcterms:created xsi:type="dcterms:W3CDTF">2022-12-17T17:07:32Z</dcterms:created>
  <dcterms:modified xsi:type="dcterms:W3CDTF">2022-12-22T09:24:42Z</dcterms:modified>
</cp:coreProperties>
</file>